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7" r:id="rId5"/>
    <p:sldId id="259" r:id="rId6"/>
    <p:sldId id="261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56F2-CC17-4A53-A121-CD68E8B5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593A89-8ABB-4AA3-9924-130A983FE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944A2-A89C-4037-9C04-9D1CAB27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0AF61-B139-44FA-BE04-64085BDC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E06BC-1A88-45B2-BAEA-5845C676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545D7-642E-4550-966B-36B583EF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0138C4-0590-4930-B99F-515155B52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1FFF4B-6AEE-40A9-B439-B896231C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6374E-7A05-4025-BDE9-8571ED2D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13EBE-EA65-4F71-8CB9-C9A5AFF6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79787D-3664-4F70-B59A-CABBFFD39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F3FAF9-E60E-420B-B612-50D083F9A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7E8FA-C337-4D95-9CD8-848BE766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35993-97CA-4296-B549-3D9FD9F9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F51FB-2A7E-46AF-BB1E-173598FA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5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A28DC-0BA4-430F-B2C9-A9C8D879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5D426-D456-4936-B5E3-EBE89EB48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040EF-C17E-4EDA-88DB-F9966923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32786-5CD2-4BEC-8BD1-8A3A0342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1CF7A-F670-4ADE-B352-6C1BCBC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8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BA34D-675A-43E5-B3CE-61A0B605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0B4025-DE33-4A80-91AC-D6FD22104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B26B6-B808-40C5-91B3-37317E09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0AB67-61CD-4F78-8D52-686F0A0D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32E6F-43FA-4D0E-A5CD-616E6679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C6DE-1BED-4D60-A6EE-74E55851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71E30-AC92-4D47-B371-32DE595C9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1A86D-F6E6-42DC-BC3E-CA996A7F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6DE38-9E3D-4181-8F08-A883FF0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80E747-6924-48E7-9C22-5B31C197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B79BA1-BD8D-4C48-865B-2E9448F1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6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53678-F77A-4B2B-B97A-594483F7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C0740C-BD26-466A-AE66-E3109693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B7128-0D90-481C-8CAE-BF13B7EB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068D2-1097-45F2-88CF-1291DDCA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B8498B-3C96-4714-9CED-07831A969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7BEB32-4219-48B2-8B7E-E00628A0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D1F14D-5F60-40D0-BA31-17139D42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7E511-1A6C-455D-ACC6-A1C850E4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3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85EDD-3D60-498C-A39A-21EFFD43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F1FB11-7AB6-4C07-A688-09DB1195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8CEEE-8299-433F-843A-B9EC9FEB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15BFD8-DE26-49E6-B041-14AE0101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2F1F3F-7E8C-4A63-B64C-ED4E2043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DDA094-6EE3-427E-8A80-4521E888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79C24A-D467-4827-A23D-451D93CC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2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957E9-E900-4286-BF50-0B0BE344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2430F-BCB2-4F84-847E-C60D04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968B3-3F68-4553-ADC3-1F74D4A39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90769-A306-40F5-B600-A97A38D5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44AEA8-27C7-42F3-891A-A2B3ECCB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C6DD78-6166-4857-84A3-49E88CB4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79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8A86C-B29B-495D-804D-F5B6721A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67EBA-77CB-4081-9F32-2F2115EBD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D22B24-5DC4-40DA-BCD5-4CF173DE0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B1DA3-4725-453D-8079-755301FA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72746-B694-45A1-8B94-D0036C53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6A5BF5-2A3A-45BD-9EE2-F0FDF89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19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BCD7C6-8125-4033-9426-AA9BC407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F2D72-F6EA-403F-82A0-0ED7E9E61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4C362-BCBC-4538-B284-E3BE33513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421AF-2DA1-4D5E-AA45-49E7E69AA864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F612E3-0E51-4476-BA09-C201E1892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29C04-F677-4209-9675-2A3F6D75A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401DA-A9DC-4D0F-AEFB-18027A005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40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75556-EF07-4D21-A659-9731154A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2400" dirty="0"/>
              <a:t>프로젝트 최종 발표 리허설 대비</a:t>
            </a:r>
            <a:br>
              <a:rPr lang="en-US" altLang="ko-KR" sz="2400" dirty="0"/>
            </a:br>
            <a:br>
              <a:rPr lang="en-US" altLang="ko-KR" dirty="0"/>
            </a:br>
            <a:r>
              <a:rPr lang="ko-KR" altLang="en-US" dirty="0"/>
              <a:t>앱 화면 및 </a:t>
            </a:r>
            <a:r>
              <a:rPr lang="en-US" altLang="ko-KR" dirty="0"/>
              <a:t>UI </a:t>
            </a:r>
            <a:r>
              <a:rPr lang="ko-KR" altLang="en-US" dirty="0"/>
              <a:t>구성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F6F6F-3F4E-404A-9980-61402627402C}"/>
              </a:ext>
            </a:extLst>
          </p:cNvPr>
          <p:cNvSpPr txBox="1"/>
          <p:nvPr/>
        </p:nvSpPr>
        <p:spPr>
          <a:xfrm>
            <a:off x="9328558" y="2944536"/>
            <a:ext cx="27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Ver. 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85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1AD7EE-4C49-4044-9007-BE227E89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89" y="0"/>
            <a:ext cx="3228506" cy="6065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677234-A3BA-4368-AA10-CCA73520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15" y="0"/>
            <a:ext cx="3232628" cy="6065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2833E-CC3F-4AF0-AB1C-155D62D8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264" y="0"/>
            <a:ext cx="3181157" cy="6065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51C45D-0051-4686-9384-29DD42C2F648}"/>
              </a:ext>
            </a:extLst>
          </p:cNvPr>
          <p:cNvSpPr txBox="1"/>
          <p:nvPr/>
        </p:nvSpPr>
        <p:spPr>
          <a:xfrm>
            <a:off x="1912689" y="6134749"/>
            <a:ext cx="105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첫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27F98-76B3-421D-A2A1-8555A23F2E38}"/>
              </a:ext>
            </a:extLst>
          </p:cNvPr>
          <p:cNvSpPr txBox="1"/>
          <p:nvPr/>
        </p:nvSpPr>
        <p:spPr>
          <a:xfrm>
            <a:off x="4118996" y="6211669"/>
            <a:ext cx="379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회원가입 </a:t>
            </a:r>
            <a:r>
              <a:rPr lang="ko-KR" altLang="en-US" sz="1400" dirty="0" err="1"/>
              <a:t>클릭시</a:t>
            </a:r>
            <a:r>
              <a:rPr lang="en-US" altLang="ko-KR" sz="1400" dirty="0"/>
              <a:t>,</a:t>
            </a:r>
            <a:r>
              <a:rPr lang="ko-KR" altLang="en-US" sz="1400" dirty="0"/>
              <a:t> 개인정보 이용</a:t>
            </a:r>
            <a:r>
              <a:rPr lang="en-US" altLang="ko-KR" sz="1400" dirty="0"/>
              <a:t>/</a:t>
            </a:r>
            <a:r>
              <a:rPr lang="ko-KR" altLang="en-US" sz="1400" dirty="0"/>
              <a:t>수집 동의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2429B-B55D-47C5-B098-03821AA65846}"/>
              </a:ext>
            </a:extLst>
          </p:cNvPr>
          <p:cNvSpPr txBox="1"/>
          <p:nvPr/>
        </p:nvSpPr>
        <p:spPr>
          <a:xfrm>
            <a:off x="8464493" y="6211669"/>
            <a:ext cx="324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‘</a:t>
            </a:r>
            <a:r>
              <a:rPr lang="ko-KR" altLang="en-US" sz="1400" dirty="0"/>
              <a:t>동의 합니다</a:t>
            </a:r>
            <a:r>
              <a:rPr lang="en-US" altLang="ko-KR" sz="1400" dirty="0"/>
              <a:t>’</a:t>
            </a:r>
            <a:r>
              <a:rPr lang="ko-KR" altLang="en-US" sz="1400" dirty="0"/>
              <a:t>클릭  시</a:t>
            </a:r>
            <a:r>
              <a:rPr lang="en-US" altLang="ko-KR" sz="1400" dirty="0"/>
              <a:t>, </a:t>
            </a:r>
            <a:r>
              <a:rPr lang="ko-KR" altLang="en-US" sz="1400" dirty="0"/>
              <a:t>정보입력 화면</a:t>
            </a:r>
          </a:p>
        </p:txBody>
      </p:sp>
    </p:spTree>
    <p:extLst>
      <p:ext uri="{BB962C8B-B14F-4D97-AF65-F5344CB8AC3E}">
        <p14:creationId xmlns:p14="http://schemas.microsoft.com/office/powerpoint/2010/main" val="6297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13717-43A3-46B7-A835-3A2B58A4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2" y="0"/>
            <a:ext cx="3199882" cy="6065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4BCB1D-DE32-45E5-AA3C-094CCBF9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82" y="0"/>
            <a:ext cx="3167035" cy="6065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8963CF-F166-4D61-ABB1-80D78BF7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593" y="0"/>
            <a:ext cx="3222246" cy="6065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86F39-1DE2-4CEC-8EE5-1D9FC3E7CC95}"/>
              </a:ext>
            </a:extLst>
          </p:cNvPr>
          <p:cNvSpPr txBox="1"/>
          <p:nvPr/>
        </p:nvSpPr>
        <p:spPr>
          <a:xfrm>
            <a:off x="1526796" y="6434137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홈화면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06439-15FF-4347-88A6-AA31A55E07C3}"/>
              </a:ext>
            </a:extLst>
          </p:cNvPr>
          <p:cNvSpPr txBox="1"/>
          <p:nvPr/>
        </p:nvSpPr>
        <p:spPr>
          <a:xfrm>
            <a:off x="4512482" y="6438441"/>
            <a:ext cx="316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금연일기</a:t>
            </a:r>
            <a:r>
              <a:rPr lang="en-US" altLang="ko-KR" dirty="0"/>
              <a:t>(</a:t>
            </a:r>
            <a:r>
              <a:rPr lang="ko-KR" altLang="en-US" dirty="0"/>
              <a:t>출석체크</a:t>
            </a:r>
            <a:r>
              <a:rPr lang="en-US" altLang="ko-KR" dirty="0"/>
              <a:t>) </a:t>
            </a:r>
            <a:r>
              <a:rPr lang="ko-KR" altLang="en-US" dirty="0"/>
              <a:t>클릭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A0647-BA3A-4D4A-8C4D-87AC3F859637}"/>
              </a:ext>
            </a:extLst>
          </p:cNvPr>
          <p:cNvSpPr txBox="1"/>
          <p:nvPr/>
        </p:nvSpPr>
        <p:spPr>
          <a:xfrm>
            <a:off x="9322965" y="6434137"/>
            <a:ext cx="30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정보 화면</a:t>
            </a:r>
          </a:p>
        </p:txBody>
      </p:sp>
    </p:spTree>
    <p:extLst>
      <p:ext uri="{BB962C8B-B14F-4D97-AF65-F5344CB8AC3E}">
        <p14:creationId xmlns:p14="http://schemas.microsoft.com/office/powerpoint/2010/main" val="28492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12B4EA-E817-4917-84A5-B17E877C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6" y="0"/>
            <a:ext cx="3224048" cy="6274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B582C6-545C-4044-BA74-E2E0BFB0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11" y="0"/>
            <a:ext cx="3226377" cy="6274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F9DC48-710D-4339-A248-7264E7449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477" y="0"/>
            <a:ext cx="3212473" cy="62749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2A7612-000E-4801-956A-FF65368EF482}"/>
              </a:ext>
            </a:extLst>
          </p:cNvPr>
          <p:cNvSpPr txBox="1"/>
          <p:nvPr/>
        </p:nvSpPr>
        <p:spPr>
          <a:xfrm>
            <a:off x="654341" y="6438441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챌린지</a:t>
            </a:r>
            <a:r>
              <a:rPr lang="ko-KR" altLang="en-US" dirty="0"/>
              <a:t> 종류 선택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52204-6960-473E-A374-9F927CC38C7D}"/>
              </a:ext>
            </a:extLst>
          </p:cNvPr>
          <p:cNvSpPr txBox="1"/>
          <p:nvPr/>
        </p:nvSpPr>
        <p:spPr>
          <a:xfrm>
            <a:off x="4512482" y="6438441"/>
            <a:ext cx="316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공식 </a:t>
            </a:r>
            <a:r>
              <a:rPr lang="ko-KR" altLang="en-US" dirty="0" err="1"/>
              <a:t>챌린지</a:t>
            </a:r>
            <a:r>
              <a:rPr lang="ko-KR" altLang="en-US" dirty="0"/>
              <a:t>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BBEAB-3B0B-44CF-88B1-79E46F41816D}"/>
              </a:ext>
            </a:extLst>
          </p:cNvPr>
          <p:cNvSpPr txBox="1"/>
          <p:nvPr/>
        </p:nvSpPr>
        <p:spPr>
          <a:xfrm>
            <a:off x="8660234" y="6438441"/>
            <a:ext cx="30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공식 </a:t>
            </a:r>
            <a:r>
              <a:rPr lang="ko-KR" altLang="en-US" dirty="0" err="1"/>
              <a:t>챌린지</a:t>
            </a:r>
            <a:r>
              <a:rPr lang="ko-KR" altLang="en-US" dirty="0"/>
              <a:t> 상세 정보 화면</a:t>
            </a:r>
          </a:p>
        </p:txBody>
      </p:sp>
    </p:spTree>
    <p:extLst>
      <p:ext uri="{BB962C8B-B14F-4D97-AF65-F5344CB8AC3E}">
        <p14:creationId xmlns:p14="http://schemas.microsoft.com/office/powerpoint/2010/main" val="37520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D6DEE6-AB53-468D-BCAB-CE63372F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26" y="0"/>
            <a:ext cx="3137748" cy="6065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A4EB09-D269-47F7-BCF2-E4892CEC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147" y="0"/>
            <a:ext cx="3191578" cy="6065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E5D36-1EFA-4724-B54E-B7469FCEC2A5}"/>
              </a:ext>
            </a:extLst>
          </p:cNvPr>
          <p:cNvSpPr txBox="1"/>
          <p:nvPr/>
        </p:nvSpPr>
        <p:spPr>
          <a:xfrm>
            <a:off x="536894" y="6274638"/>
            <a:ext cx="316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진행중인 공식 </a:t>
            </a:r>
            <a:r>
              <a:rPr lang="ko-KR" altLang="en-US" dirty="0" err="1"/>
              <a:t>챌린지</a:t>
            </a:r>
            <a:r>
              <a:rPr lang="ko-KR" altLang="en-US" dirty="0"/>
              <a:t>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CF58B-2161-40F4-8032-1A01FA5D9707}"/>
              </a:ext>
            </a:extLst>
          </p:cNvPr>
          <p:cNvSpPr txBox="1"/>
          <p:nvPr/>
        </p:nvSpPr>
        <p:spPr>
          <a:xfrm>
            <a:off x="4512482" y="6295501"/>
            <a:ext cx="316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커스텀 </a:t>
            </a:r>
            <a:r>
              <a:rPr lang="ko-KR" altLang="en-US" dirty="0" err="1"/>
              <a:t>챌린지</a:t>
            </a:r>
            <a:r>
              <a:rPr lang="ko-KR" altLang="en-US" dirty="0"/>
              <a:t>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909E3-4823-4668-B9B0-AB3A9CBB094F}"/>
              </a:ext>
            </a:extLst>
          </p:cNvPr>
          <p:cNvSpPr txBox="1"/>
          <p:nvPr/>
        </p:nvSpPr>
        <p:spPr>
          <a:xfrm>
            <a:off x="8752513" y="6186771"/>
            <a:ext cx="307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커스텀 </a:t>
            </a:r>
            <a:r>
              <a:rPr lang="ko-KR" altLang="en-US" dirty="0" err="1"/>
              <a:t>챌린지</a:t>
            </a:r>
            <a:r>
              <a:rPr lang="ko-KR" altLang="en-US" dirty="0"/>
              <a:t> 생성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D4EF38-E22C-4BAF-A3DD-9A32948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5" y="0"/>
            <a:ext cx="3228598" cy="60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01E50-7E82-4345-8F24-B4226990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3" y="0"/>
            <a:ext cx="3222715" cy="6065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24E29-6D3D-46FE-A304-806CBED2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301" y="0"/>
            <a:ext cx="3273136" cy="6065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9926DB-ACF1-44D8-834F-DEFDE9A0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08" y="0"/>
            <a:ext cx="3180184" cy="6065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48137-24DA-406F-A9A1-49432212B389}"/>
              </a:ext>
            </a:extLst>
          </p:cNvPr>
          <p:cNvSpPr txBox="1"/>
          <p:nvPr/>
        </p:nvSpPr>
        <p:spPr>
          <a:xfrm>
            <a:off x="458162" y="6253775"/>
            <a:ext cx="333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커스텀 </a:t>
            </a:r>
            <a:r>
              <a:rPr lang="ko-KR" altLang="en-US" dirty="0" err="1"/>
              <a:t>챌린지</a:t>
            </a:r>
            <a:r>
              <a:rPr lang="ko-KR" altLang="en-US" dirty="0"/>
              <a:t> 생성 확인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D6791-92CE-4BA5-B728-B841090979FE}"/>
              </a:ext>
            </a:extLst>
          </p:cNvPr>
          <p:cNvSpPr txBox="1"/>
          <p:nvPr/>
        </p:nvSpPr>
        <p:spPr>
          <a:xfrm>
            <a:off x="4037901" y="6284552"/>
            <a:ext cx="4622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‘</a:t>
            </a:r>
            <a:r>
              <a:rPr lang="ko-KR" altLang="en-US" sz="1400" dirty="0"/>
              <a:t>네</a:t>
            </a:r>
            <a:r>
              <a:rPr lang="en-US" altLang="ko-KR" sz="1400" dirty="0"/>
              <a:t>’ </a:t>
            </a:r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진행중인 커스텀 </a:t>
            </a:r>
            <a:r>
              <a:rPr lang="ko-KR" altLang="en-US" sz="1400" dirty="0" err="1"/>
              <a:t>챌린지</a:t>
            </a:r>
            <a:r>
              <a:rPr lang="ko-KR" altLang="en-US" sz="1400" dirty="0"/>
              <a:t> 화면으로 전환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54756-E8C9-4EAD-8872-CC5AB4CAC9AC}"/>
              </a:ext>
            </a:extLst>
          </p:cNvPr>
          <p:cNvSpPr txBox="1"/>
          <p:nvPr/>
        </p:nvSpPr>
        <p:spPr>
          <a:xfrm>
            <a:off x="8601832" y="6284552"/>
            <a:ext cx="3209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경쟁자들과 나의 도전현황 비교 화면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구현예정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06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E12995-3C77-4D19-B649-25DF0906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13" y="0"/>
            <a:ext cx="3229594" cy="6191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67615A-5E4B-4C42-B7F2-7EAF3497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294" y="0"/>
            <a:ext cx="3187412" cy="6191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E2CEB1-8621-4A8F-A0E1-5913066D2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843" y="0"/>
            <a:ext cx="3214444" cy="619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A6B97-41B0-4519-8DD4-323C0673D523}"/>
              </a:ext>
            </a:extLst>
          </p:cNvPr>
          <p:cNvSpPr txBox="1"/>
          <p:nvPr/>
        </p:nvSpPr>
        <p:spPr>
          <a:xfrm>
            <a:off x="739713" y="6400581"/>
            <a:ext cx="369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커스텀 </a:t>
            </a:r>
            <a:r>
              <a:rPr lang="ko-KR" altLang="en-US" sz="1600" dirty="0" err="1"/>
              <a:t>챌린지</a:t>
            </a:r>
            <a:r>
              <a:rPr lang="ko-KR" altLang="en-US" sz="1600" dirty="0"/>
              <a:t> 댓글</a:t>
            </a:r>
            <a:r>
              <a:rPr lang="en-US" altLang="ko-KR" sz="1600" dirty="0"/>
              <a:t>/</a:t>
            </a:r>
            <a:r>
              <a:rPr lang="ko-KR" altLang="en-US" sz="1600" dirty="0"/>
              <a:t>게시판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613A9-0C83-4203-8893-3E7CE16E056B}"/>
              </a:ext>
            </a:extLst>
          </p:cNvPr>
          <p:cNvSpPr txBox="1"/>
          <p:nvPr/>
        </p:nvSpPr>
        <p:spPr>
          <a:xfrm>
            <a:off x="4512482" y="6438441"/>
            <a:ext cx="3167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커스텀 </a:t>
            </a:r>
            <a:r>
              <a:rPr lang="ko-KR" altLang="en-US" sz="1600" dirty="0" err="1"/>
              <a:t>챌린지</a:t>
            </a:r>
            <a:r>
              <a:rPr lang="ko-KR" altLang="en-US" sz="1600" dirty="0"/>
              <a:t> 유저 초대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4DCEF-A7BB-4B25-9635-8199FE52EC55}"/>
              </a:ext>
            </a:extLst>
          </p:cNvPr>
          <p:cNvSpPr txBox="1"/>
          <p:nvPr/>
        </p:nvSpPr>
        <p:spPr>
          <a:xfrm>
            <a:off x="9118395" y="6387888"/>
            <a:ext cx="3073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흡연 통계 화면</a:t>
            </a:r>
          </a:p>
        </p:txBody>
      </p:sp>
    </p:spTree>
    <p:extLst>
      <p:ext uri="{BB962C8B-B14F-4D97-AF65-F5344CB8AC3E}">
        <p14:creationId xmlns:p14="http://schemas.microsoft.com/office/powerpoint/2010/main" val="11202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EE58C-B189-4FA4-B40E-6CE5EF98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47" y="0"/>
            <a:ext cx="3198839" cy="60484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345648-8A77-4207-92EC-BB7700CE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294" y="0"/>
            <a:ext cx="3187412" cy="6048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D6E553-B5CD-4D88-A301-3DEF87A5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452" y="-2097"/>
            <a:ext cx="3221300" cy="604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7982-843F-49D9-BFD2-69FE9EC9F15C}"/>
              </a:ext>
            </a:extLst>
          </p:cNvPr>
          <p:cNvSpPr txBox="1"/>
          <p:nvPr/>
        </p:nvSpPr>
        <p:spPr>
          <a:xfrm>
            <a:off x="1024854" y="6305416"/>
            <a:ext cx="287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주간 통계</a:t>
            </a:r>
            <a:r>
              <a:rPr lang="en-US" altLang="ko-KR" sz="1600" dirty="0"/>
              <a:t>’ </a:t>
            </a:r>
            <a:r>
              <a:rPr lang="ko-KR" altLang="en-US" sz="1600" dirty="0"/>
              <a:t>클릭 시</a:t>
            </a:r>
            <a:r>
              <a:rPr lang="en-US" altLang="ko-KR" sz="1600" dirty="0"/>
              <a:t>,</a:t>
            </a:r>
            <a:r>
              <a:rPr lang="ko-KR" altLang="en-US" sz="1600" dirty="0"/>
              <a:t> 그래프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08D73-7C12-451D-B1FC-0DEC6113D13C}"/>
              </a:ext>
            </a:extLst>
          </p:cNvPr>
          <p:cNvSpPr txBox="1"/>
          <p:nvPr/>
        </p:nvSpPr>
        <p:spPr>
          <a:xfrm>
            <a:off x="4489809" y="6182305"/>
            <a:ext cx="358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 err="1"/>
              <a:t>종모양</a:t>
            </a:r>
            <a:r>
              <a:rPr lang="ko-KR" altLang="en-US" sz="1600" dirty="0"/>
              <a:t> 알림 페이지</a:t>
            </a:r>
            <a:r>
              <a:rPr lang="en-US" altLang="ko-KR" sz="1600" dirty="0"/>
              <a:t>’</a:t>
            </a:r>
            <a:r>
              <a:rPr lang="ko-KR" altLang="en-US" sz="1600" dirty="0"/>
              <a:t> 클릭 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커스텀 </a:t>
            </a:r>
            <a:r>
              <a:rPr lang="ko-KR" altLang="en-US" sz="1600" dirty="0" err="1"/>
              <a:t>챌린지</a:t>
            </a:r>
            <a:r>
              <a:rPr lang="ko-KR" altLang="en-US" sz="1600" dirty="0"/>
              <a:t> 초대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B3F9C-CFDC-49EC-BFB7-89906A967F9F}"/>
              </a:ext>
            </a:extLst>
          </p:cNvPr>
          <p:cNvSpPr txBox="1"/>
          <p:nvPr/>
        </p:nvSpPr>
        <p:spPr>
          <a:xfrm>
            <a:off x="8443299" y="6182304"/>
            <a:ext cx="3073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초대 클릭 시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커스텀 </a:t>
            </a:r>
            <a:r>
              <a:rPr lang="ko-KR" altLang="en-US" sz="1600" dirty="0" err="1"/>
              <a:t>챌린지</a:t>
            </a:r>
            <a:r>
              <a:rPr lang="ko-KR" altLang="en-US" sz="1600" dirty="0"/>
              <a:t> 상세 페이지로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BA7028-3934-4946-9701-2EB4ED401B4F}"/>
              </a:ext>
            </a:extLst>
          </p:cNvPr>
          <p:cNvSpPr/>
          <p:nvPr/>
        </p:nvSpPr>
        <p:spPr>
          <a:xfrm>
            <a:off x="6937695" y="469783"/>
            <a:ext cx="897622" cy="503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2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C9B69-F873-4FE6-A2D9-37D325FA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45" y="0"/>
            <a:ext cx="3286783" cy="6207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8EDB4-9A92-4BBE-B5C2-66A9A14486C1}"/>
              </a:ext>
            </a:extLst>
          </p:cNvPr>
          <p:cNvSpPr txBox="1"/>
          <p:nvPr/>
        </p:nvSpPr>
        <p:spPr>
          <a:xfrm>
            <a:off x="760601" y="6396496"/>
            <a:ext cx="390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초대 수락하기</a:t>
            </a:r>
            <a:r>
              <a:rPr lang="en-US" altLang="ko-KR" dirty="0"/>
              <a:t>’ </a:t>
            </a:r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팝업</a:t>
            </a:r>
          </a:p>
        </p:txBody>
      </p:sp>
    </p:spTree>
    <p:extLst>
      <p:ext uri="{BB962C8B-B14F-4D97-AF65-F5344CB8AC3E}">
        <p14:creationId xmlns:p14="http://schemas.microsoft.com/office/powerpoint/2010/main" val="230988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145</Words>
  <Application>Microsoft Office PowerPoint</Application>
  <PresentationFormat>와이드스크린</PresentationFormat>
  <Paragraphs>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프로젝트 최종 발표 리허설 대비  앱 화면 및 UI 구성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최종 발표 리허설 대비  앱 화면 및 UI 구성 </dc:title>
  <dc:creator>Kim MinGi</dc:creator>
  <cp:lastModifiedBy>Kim MinGi</cp:lastModifiedBy>
  <cp:revision>1</cp:revision>
  <dcterms:created xsi:type="dcterms:W3CDTF">2022-04-20T08:34:25Z</dcterms:created>
  <dcterms:modified xsi:type="dcterms:W3CDTF">2022-04-20T15:44:19Z</dcterms:modified>
</cp:coreProperties>
</file>